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57" r:id="rId3"/>
    <p:sldId id="259" r:id="rId4"/>
    <p:sldId id="263" r:id="rId5"/>
    <p:sldId id="260" r:id="rId6"/>
    <p:sldId id="261" r:id="rId7"/>
    <p:sldId id="266" r:id="rId8"/>
    <p:sldId id="264" r:id="rId9"/>
    <p:sldId id="265" r:id="rId10"/>
    <p:sldId id="262" r:id="rId11"/>
    <p:sldId id="267" r:id="rId12"/>
    <p:sldId id="268" r:id="rId13"/>
    <p:sldId id="270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56C4E65-D334-4B31-ADA9-454C7A1190EE}">
          <p14:sldIdLst>
            <p14:sldId id="258"/>
            <p14:sldId id="257"/>
            <p14:sldId id="259"/>
            <p14:sldId id="263"/>
            <p14:sldId id="260"/>
            <p14:sldId id="261"/>
            <p14:sldId id="266"/>
            <p14:sldId id="264"/>
            <p14:sldId id="265"/>
            <p14:sldId id="262"/>
            <p14:sldId id="267"/>
            <p14:sldId id="268"/>
            <p14:sldId id="270"/>
            <p14:sldId id="269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4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-1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0A1D80-9E97-45C7-9957-52A927ACCA3A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372F2-0A20-4196-ADAE-C7416BBFA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318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3A4F-2A13-45A5-A92D-93535CDA1D1B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F9BE2-B59B-40AF-8442-47BAD161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27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3A4F-2A13-45A5-A92D-93535CDA1D1B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F9BE2-B59B-40AF-8442-47BAD161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24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3A4F-2A13-45A5-A92D-93535CDA1D1B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F9BE2-B59B-40AF-8442-47BAD161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08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3A4F-2A13-45A5-A92D-93535CDA1D1B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F9BE2-B59B-40AF-8442-47BAD161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42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3A4F-2A13-45A5-A92D-93535CDA1D1B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F9BE2-B59B-40AF-8442-47BAD161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721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3A4F-2A13-45A5-A92D-93535CDA1D1B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F9BE2-B59B-40AF-8442-47BAD161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90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3A4F-2A13-45A5-A92D-93535CDA1D1B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F9BE2-B59B-40AF-8442-47BAD161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14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3A4F-2A13-45A5-A92D-93535CDA1D1B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F9BE2-B59B-40AF-8442-47BAD161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041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3A4F-2A13-45A5-A92D-93535CDA1D1B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F9BE2-B59B-40AF-8442-47BAD161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205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3A4F-2A13-45A5-A92D-93535CDA1D1B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F9BE2-B59B-40AF-8442-47BAD161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43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A3A4F-2A13-45A5-A92D-93535CDA1D1B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F9BE2-B59B-40AF-8442-47BAD161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18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A3A4F-2A13-45A5-A92D-93535CDA1D1B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F9BE2-B59B-40AF-8442-47BAD161B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3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5" r="95477"/>
          <a:stretch/>
        </p:blipFill>
        <p:spPr>
          <a:xfrm>
            <a:off x="-179544" y="0"/>
            <a:ext cx="630306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68542" y="4871949"/>
            <a:ext cx="760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Department of Electrical Engineering,</a:t>
            </a:r>
          </a:p>
          <a:p>
            <a:pPr algn="ct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University of Engineering and Technology, Lahore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14420" y="1468977"/>
            <a:ext cx="11143759" cy="22352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of Wi-Fi based Home Automation </a:t>
            </a:r>
            <a:r>
              <a:rPr lang="en-US" sz="4800" dirty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 Master Slave Communication</a:t>
            </a:r>
            <a:endParaRPr lang="en-US" sz="4800" dirty="0">
              <a:solidFill>
                <a:srgbClr val="1E47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2315879" y="784401"/>
            <a:ext cx="7772400" cy="461665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484321" y="4035592"/>
            <a:ext cx="7772400" cy="461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Advisor: Dr. Khalid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Mehmood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3090" y="5931559"/>
            <a:ext cx="760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Undergraduate Final Year Project Presentation</a:t>
            </a:r>
          </a:p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Dated: 2</a:t>
            </a:r>
            <a:r>
              <a:rPr lang="en-US" sz="2000" baseline="30000" dirty="0" smtClean="0">
                <a:solidFill>
                  <a:schemeClr val="bg1">
                    <a:lumMod val="50000"/>
                  </a:schemeClr>
                </a:solidFill>
              </a:rPr>
              <a:t>nd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October, 2016 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057" y="172891"/>
            <a:ext cx="842171" cy="8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69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5" r="95477"/>
          <a:stretch/>
        </p:blipFill>
        <p:spPr>
          <a:xfrm>
            <a:off x="-179544" y="0"/>
            <a:ext cx="630306" cy="68579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46974" y="483119"/>
            <a:ext cx="4885385" cy="7586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Team </a:t>
            </a:r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4800" dirty="0">
              <a:solidFill>
                <a:srgbClr val="1E47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217433" y="1929856"/>
            <a:ext cx="5303949" cy="1385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X.Y.Z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(Team Leader)</a:t>
            </a: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20xx-EE-0xx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Specialization: Telecom. and Electronics</a:t>
            </a:r>
            <a:endParaRPr lang="en-US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3090" y="5931559"/>
            <a:ext cx="760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Undergraduate Final Year Project Presentation</a:t>
            </a:r>
          </a:p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Dated: 2</a:t>
            </a:r>
            <a:r>
              <a:rPr lang="en-US" sz="2000" baseline="30000" dirty="0" smtClean="0">
                <a:solidFill>
                  <a:schemeClr val="bg1">
                    <a:lumMod val="50000"/>
                  </a:schemeClr>
                </a:solidFill>
              </a:rPr>
              <a:t>nd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October, 2016 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1217433" y="3726212"/>
            <a:ext cx="5303949" cy="1385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X.Y.Z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20xx-EE-0xx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Specialization: Telecom. and Electronics</a:t>
            </a:r>
            <a:endParaRPr lang="en-US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6977442" y="1858289"/>
            <a:ext cx="5303949" cy="1385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X.Y.Z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20xx-EE-0xx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Specialization: Power</a:t>
            </a:r>
            <a:endParaRPr lang="en-US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6977441" y="3724103"/>
            <a:ext cx="5303949" cy="1385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X.Y.Z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20xx-EE-0xx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Specialization: Power</a:t>
            </a:r>
            <a:endParaRPr lang="en-US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877" y="188954"/>
            <a:ext cx="842171" cy="8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97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5" r="95477"/>
          <a:stretch/>
        </p:blipFill>
        <p:spPr>
          <a:xfrm>
            <a:off x="-179544" y="0"/>
            <a:ext cx="630306" cy="68579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06571" y="483119"/>
            <a:ext cx="4950517" cy="7586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 Statement</a:t>
            </a:r>
            <a:endParaRPr lang="en-US" sz="4800" dirty="0">
              <a:solidFill>
                <a:srgbClr val="1E47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131573" y="1579431"/>
            <a:ext cx="9749308" cy="4014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 Size: 32 Times New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Roman (5 to 6 lines per slide)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3090" y="5931559"/>
            <a:ext cx="760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Undergraduate Final Year Project Presentation</a:t>
            </a:r>
          </a:p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Dated: 2</a:t>
            </a:r>
            <a:r>
              <a:rPr lang="en-US" sz="2000" baseline="30000" dirty="0" smtClean="0">
                <a:solidFill>
                  <a:schemeClr val="bg1">
                    <a:lumMod val="50000"/>
                  </a:schemeClr>
                </a:solidFill>
              </a:rPr>
              <a:t>nd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October, 2016 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877" y="188954"/>
            <a:ext cx="842171" cy="8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962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5" r="95477"/>
          <a:stretch/>
        </p:blipFill>
        <p:spPr>
          <a:xfrm>
            <a:off x="-179544" y="0"/>
            <a:ext cx="630306" cy="68579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46974" y="483119"/>
            <a:ext cx="4885385" cy="7586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Proposed </a:t>
            </a:r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endParaRPr lang="en-US" sz="4800" dirty="0">
              <a:solidFill>
                <a:srgbClr val="1E47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131573" y="1579431"/>
            <a:ext cx="9749308" cy="4014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 project summary in this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section in the form of key points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3090" y="5931559"/>
            <a:ext cx="760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Undergraduate Final Year Project Presentation</a:t>
            </a:r>
          </a:p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Dated: 2</a:t>
            </a:r>
            <a:r>
              <a:rPr lang="en-US" sz="2000" baseline="30000" dirty="0" smtClean="0">
                <a:solidFill>
                  <a:schemeClr val="bg1">
                    <a:lumMod val="50000"/>
                  </a:schemeClr>
                </a:solidFill>
              </a:rPr>
              <a:t>nd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October, 2016 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877" y="188954"/>
            <a:ext cx="842171" cy="8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824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5" r="95477"/>
          <a:stretch/>
        </p:blipFill>
        <p:spPr>
          <a:xfrm>
            <a:off x="-179544" y="0"/>
            <a:ext cx="630306" cy="68579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46974" y="483119"/>
            <a:ext cx="4134119" cy="7586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 </a:t>
            </a:r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Diagram</a:t>
            </a:r>
            <a:endParaRPr lang="en-US" sz="4800" dirty="0">
              <a:solidFill>
                <a:srgbClr val="1E47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131573" y="1579431"/>
            <a:ext cx="9749308" cy="4014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Picture should be developed in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VISIO/Paint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and text in blocks should have size ‘28 Times New Roman’.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Block diagram can be split up in more than one slide but it should be readable.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3090" y="5931559"/>
            <a:ext cx="760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Undergraduate Final Year Project Presentation</a:t>
            </a:r>
          </a:p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Dated: 2</a:t>
            </a:r>
            <a:r>
              <a:rPr lang="en-US" sz="2000" baseline="30000" dirty="0" smtClean="0">
                <a:solidFill>
                  <a:schemeClr val="bg1">
                    <a:lumMod val="50000"/>
                  </a:schemeClr>
                </a:solidFill>
              </a:rPr>
              <a:t>nd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October, 2016 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877" y="188954"/>
            <a:ext cx="842171" cy="8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392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5" r="95477"/>
          <a:stretch/>
        </p:blipFill>
        <p:spPr>
          <a:xfrm>
            <a:off x="-179544" y="0"/>
            <a:ext cx="630306" cy="68579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46975" y="483119"/>
            <a:ext cx="3915178" cy="7586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 </a:t>
            </a:r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Diagram</a:t>
            </a:r>
            <a:endParaRPr lang="en-US" sz="4800" dirty="0">
              <a:solidFill>
                <a:srgbClr val="1E47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131573" y="1579431"/>
            <a:ext cx="9749308" cy="4014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Picture should be developed in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VISIO/Paint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and text in blocks should have size ‘28 Times New Roman’.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Flow diagram can be split up in more than one slide but it should be readable.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3090" y="5931559"/>
            <a:ext cx="760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Undergraduate Final Year Project Presentation</a:t>
            </a:r>
          </a:p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Dated: 2</a:t>
            </a:r>
            <a:r>
              <a:rPr lang="en-US" sz="2000" baseline="30000" dirty="0" smtClean="0">
                <a:solidFill>
                  <a:schemeClr val="bg1">
                    <a:lumMod val="50000"/>
                  </a:schemeClr>
                </a:solidFill>
              </a:rPr>
              <a:t>nd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October, 2016 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877" y="188954"/>
            <a:ext cx="842171" cy="8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1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5" r="95477"/>
          <a:stretch/>
        </p:blipFill>
        <p:spPr>
          <a:xfrm>
            <a:off x="-179544" y="0"/>
            <a:ext cx="630306" cy="68579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46974" y="483119"/>
            <a:ext cx="4043967" cy="7586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 other point</a:t>
            </a:r>
            <a:endParaRPr lang="en-US" sz="4800" dirty="0">
              <a:solidFill>
                <a:srgbClr val="1E47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131573" y="1579431"/>
            <a:ext cx="9749308" cy="4014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 any other thing you want to share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3090" y="5931559"/>
            <a:ext cx="760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Undergraduate Final Year Project Presentation</a:t>
            </a:r>
          </a:p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Dated: 2</a:t>
            </a:r>
            <a:r>
              <a:rPr lang="en-US" sz="2000" baseline="30000" dirty="0" smtClean="0">
                <a:solidFill>
                  <a:schemeClr val="bg1">
                    <a:lumMod val="50000"/>
                  </a:schemeClr>
                </a:solidFill>
              </a:rPr>
              <a:t>nd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October, 2016 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877" y="188954"/>
            <a:ext cx="842171" cy="8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259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5" r="95569"/>
          <a:stretch/>
        </p:blipFill>
        <p:spPr>
          <a:xfrm>
            <a:off x="-179545" y="0"/>
            <a:ext cx="617427" cy="68579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46974" y="483119"/>
            <a:ext cx="3541691" cy="7586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Applications</a:t>
            </a:r>
            <a:endParaRPr lang="en-US" sz="4800" dirty="0">
              <a:solidFill>
                <a:srgbClr val="1E47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131573" y="1579431"/>
            <a:ext cx="9749308" cy="4014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 applications in this section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3090" y="5931559"/>
            <a:ext cx="760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Undergraduate Final Year Project Presentation</a:t>
            </a:r>
          </a:p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Dated: 2</a:t>
            </a:r>
            <a:r>
              <a:rPr lang="en-US" sz="2000" baseline="30000" dirty="0" smtClean="0">
                <a:solidFill>
                  <a:schemeClr val="bg1">
                    <a:lumMod val="50000"/>
                  </a:schemeClr>
                </a:solidFill>
              </a:rPr>
              <a:t>nd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October, 2016 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877" y="188954"/>
            <a:ext cx="842171" cy="8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2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5" r="95477"/>
          <a:stretch/>
        </p:blipFill>
        <p:spPr>
          <a:xfrm>
            <a:off x="-179544" y="0"/>
            <a:ext cx="630306" cy="68579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46974" y="483119"/>
            <a:ext cx="2691685" cy="7586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Audience</a:t>
            </a:r>
            <a:endParaRPr lang="en-US" sz="4800" dirty="0">
              <a:solidFill>
                <a:srgbClr val="1E47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131573" y="1579431"/>
            <a:ext cx="9749308" cy="4014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Audience of your project and how will you market your product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3090" y="5931559"/>
            <a:ext cx="760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Undergraduate Final Year Project Presentation</a:t>
            </a:r>
          </a:p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Dated: 2</a:t>
            </a:r>
            <a:r>
              <a:rPr lang="en-US" sz="2000" baseline="30000" dirty="0" smtClean="0">
                <a:solidFill>
                  <a:schemeClr val="bg1">
                    <a:lumMod val="50000"/>
                  </a:schemeClr>
                </a:solidFill>
              </a:rPr>
              <a:t>nd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October, 2016 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877" y="188954"/>
            <a:ext cx="842171" cy="8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120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5" r="95477"/>
          <a:stretch/>
        </p:blipFill>
        <p:spPr>
          <a:xfrm>
            <a:off x="-179544" y="0"/>
            <a:ext cx="630306" cy="68579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46974" y="483119"/>
            <a:ext cx="6387922" cy="758662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we have done so far?:</a:t>
            </a:r>
            <a:endParaRPr lang="en-US" sz="4800" dirty="0">
              <a:solidFill>
                <a:srgbClr val="1E47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131573" y="1579431"/>
            <a:ext cx="9749308" cy="4014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 what you have done so far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3090" y="5931559"/>
            <a:ext cx="760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Undergraduate Final Year Project Presentation</a:t>
            </a:r>
          </a:p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Dated: 2</a:t>
            </a:r>
            <a:r>
              <a:rPr lang="en-US" sz="2000" baseline="30000" dirty="0" smtClean="0">
                <a:solidFill>
                  <a:schemeClr val="bg1">
                    <a:lumMod val="50000"/>
                  </a:schemeClr>
                </a:solidFill>
              </a:rPr>
              <a:t>nd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October, 2016 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877" y="188954"/>
            <a:ext cx="842171" cy="8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915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5" r="95477"/>
          <a:stretch/>
        </p:blipFill>
        <p:spPr>
          <a:xfrm>
            <a:off x="-179544" y="0"/>
            <a:ext cx="630306" cy="68579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46974" y="483119"/>
            <a:ext cx="4922306" cy="758662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Hardware Developed </a:t>
            </a:r>
            <a:endParaRPr lang="en-US" sz="4800" dirty="0">
              <a:solidFill>
                <a:srgbClr val="1E47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131573" y="1579431"/>
            <a:ext cx="9749308" cy="4014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 what you have done so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 at hardware level?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Please add pictures of your hardware and embed a video to demonstrate its working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3090" y="5931559"/>
            <a:ext cx="760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Undergraduate Final Year Project Presentation</a:t>
            </a:r>
          </a:p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Dated: 2</a:t>
            </a:r>
            <a:r>
              <a:rPr lang="en-US" sz="2000" baseline="30000" dirty="0" smtClean="0">
                <a:solidFill>
                  <a:schemeClr val="bg1">
                    <a:lumMod val="50000"/>
                  </a:schemeClr>
                </a:solidFill>
              </a:rPr>
              <a:t>nd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October, 2016 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877" y="188954"/>
            <a:ext cx="842171" cy="8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176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5" r="95477"/>
          <a:stretch/>
        </p:blipFill>
        <p:spPr>
          <a:xfrm>
            <a:off x="-179544" y="0"/>
            <a:ext cx="630306" cy="68579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46974" y="483119"/>
            <a:ext cx="5259253" cy="7586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Deliverables</a:t>
            </a:r>
            <a:endParaRPr lang="en-US" sz="4800" dirty="0">
              <a:solidFill>
                <a:srgbClr val="1E47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131573" y="1579431"/>
            <a:ext cx="9749308" cy="4014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 what you have done so far?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your future plans?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3090" y="5931559"/>
            <a:ext cx="760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Undergraduate Final Year Project Presentation</a:t>
            </a:r>
          </a:p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Dated: 2</a:t>
            </a:r>
            <a:r>
              <a:rPr lang="en-US" sz="2000" baseline="30000" dirty="0" smtClean="0">
                <a:solidFill>
                  <a:schemeClr val="bg1">
                    <a:lumMod val="50000"/>
                  </a:schemeClr>
                </a:solidFill>
              </a:rPr>
              <a:t>nd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October, 2016 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877" y="188954"/>
            <a:ext cx="842171" cy="8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176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5" r="95477"/>
          <a:stretch/>
        </p:blipFill>
        <p:spPr>
          <a:xfrm>
            <a:off x="-179544" y="0"/>
            <a:ext cx="630306" cy="68579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46975" y="483119"/>
            <a:ext cx="3252001" cy="7586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Gantt Chart</a:t>
            </a:r>
            <a:endParaRPr lang="en-US" sz="4800" dirty="0">
              <a:solidFill>
                <a:srgbClr val="1E47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131573" y="1579431"/>
            <a:ext cx="9749308" cy="4014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Gantt chart for future deliverables.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3090" y="5931559"/>
            <a:ext cx="760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Undergraduate Final Year Project Presentation</a:t>
            </a:r>
          </a:p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Dated: 2</a:t>
            </a:r>
            <a:r>
              <a:rPr lang="en-US" sz="2000" baseline="30000" dirty="0" smtClean="0">
                <a:solidFill>
                  <a:schemeClr val="bg1">
                    <a:lumMod val="50000"/>
                  </a:schemeClr>
                </a:solidFill>
              </a:rPr>
              <a:t>nd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October, 2016 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877" y="188954"/>
            <a:ext cx="842171" cy="8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93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95" r="95477"/>
          <a:stretch/>
        </p:blipFill>
        <p:spPr>
          <a:xfrm>
            <a:off x="-179544" y="0"/>
            <a:ext cx="630306" cy="68579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746975" y="483119"/>
            <a:ext cx="3044737" cy="75866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1E47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sz="4800" dirty="0">
              <a:solidFill>
                <a:srgbClr val="1E477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1131573" y="1579431"/>
            <a:ext cx="9749308" cy="4014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Papers (In proper IEEE format)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Books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Websites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can use multiple slides for each section 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3090" y="5931559"/>
            <a:ext cx="7603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Undergraduate Final Year Project Presentation</a:t>
            </a:r>
          </a:p>
          <a:p>
            <a:pPr algn="r"/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Dated: 2</a:t>
            </a:r>
            <a:r>
              <a:rPr lang="en-US" sz="2000" baseline="30000" dirty="0" smtClean="0">
                <a:solidFill>
                  <a:schemeClr val="bg1">
                    <a:lumMod val="50000"/>
                  </a:schemeClr>
                </a:solidFill>
              </a:rPr>
              <a:t>nd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October, 2016 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877" y="188954"/>
            <a:ext cx="842171" cy="84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93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445</Words>
  <Application>Microsoft Office PowerPoint</Application>
  <PresentationFormat>Custom</PresentationFormat>
  <Paragraphs>77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Implementation of Wi-Fi based Home Automation using Master Slave Communication</vt:lpstr>
      <vt:lpstr>Team Introduction</vt:lpstr>
      <vt:lpstr>Problem Statement</vt:lpstr>
      <vt:lpstr>Proposed Solution</vt:lpstr>
      <vt:lpstr>Block Diagram</vt:lpstr>
      <vt:lpstr>Flow Diagram</vt:lpstr>
      <vt:lpstr>Any other point</vt:lpstr>
      <vt:lpstr>Applications</vt:lpstr>
      <vt:lpstr>Audience</vt:lpstr>
      <vt:lpstr>What we have done so far?:</vt:lpstr>
      <vt:lpstr>Hardware Developed </vt:lpstr>
      <vt:lpstr>Future Deliverables</vt:lpstr>
      <vt:lpstr>Gantt Chart</vt:lpstr>
      <vt:lpstr>References</vt:lpstr>
    </vt:vector>
  </TitlesOfParts>
  <Company>EED UET Lahore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 Department of  Electrical Engineering UET Lahore  Prof. Dr. Tahir Izhar (Chairman)</dc:title>
  <dc:creator>Alinspiron</dc:creator>
  <cp:lastModifiedBy>XYZ</cp:lastModifiedBy>
  <cp:revision>24</cp:revision>
  <dcterms:created xsi:type="dcterms:W3CDTF">2016-09-27T20:20:47Z</dcterms:created>
  <dcterms:modified xsi:type="dcterms:W3CDTF">2016-10-03T09:54:31Z</dcterms:modified>
</cp:coreProperties>
</file>